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CC99"/>
    <a:srgbClr val="FFFFCC"/>
    <a:srgbClr val="FF7C80"/>
    <a:srgbClr val="FF6600"/>
    <a:srgbClr val="0066FF"/>
    <a:srgbClr val="FF0000"/>
    <a:srgbClr val="FF6699"/>
    <a:srgbClr val="FF3399"/>
    <a:srgbClr val="FCE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Ctr="0" compatLnSpc="0"/>
          <a:lstStyle/>
          <a:p>
            <a:pPr hangingPunct="0">
              <a:defRPr sz="1400"/>
            </a:pPr>
            <a:endParaRPr lang="it-IT" sz="12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Segnaposto data 2"/>
          <p:cNvSpPr txBox="1">
            <a:spLocks noGrp="1"/>
          </p:cNvSpPr>
          <p:nvPr>
            <p:ph type="dt" sz="quarter" idx="1"/>
          </p:nvPr>
        </p:nvSpPr>
        <p:spPr>
          <a:xfrm>
            <a:off x="3881795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Ctr="0" compatLnSpc="0"/>
          <a:lstStyle/>
          <a:p>
            <a:pPr algn="r" hangingPunct="0">
              <a:defRPr sz="1400"/>
            </a:pPr>
            <a:fld id="{BB412E9B-E565-4F4A-A040-07ACBB673192}" type="datetimeFigureOut">
              <a:t>22/07/2016</a:t>
            </a:fld>
            <a:endParaRPr lang="it-IT" sz="12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Segnaposto piè di pagina 3"/>
          <p:cNvSpPr txBox="1">
            <a:spLocks noGrp="1"/>
          </p:cNvSpPr>
          <p:nvPr>
            <p:ph type="ftr" sz="quarter" idx="2"/>
          </p:nvPr>
        </p:nvSpPr>
        <p:spPr>
          <a:xfrm>
            <a:off x="0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="b" anchorCtr="0" compatLnSpc="0"/>
          <a:lstStyle/>
          <a:p>
            <a:pPr hangingPunct="0">
              <a:defRPr sz="1400"/>
            </a:pPr>
            <a:endParaRPr lang="it-IT" sz="12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3"/>
          </p:nvPr>
        </p:nvSpPr>
        <p:spPr>
          <a:xfrm>
            <a:off x="3881795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="b" anchorCtr="0" compatLnSpc="0"/>
          <a:lstStyle/>
          <a:p>
            <a:pPr algn="r" hangingPunct="0">
              <a:defRPr sz="1400"/>
            </a:pPr>
            <a:fld id="{3CB673D7-C523-489C-8D89-C0953105681C}" type="slidenum">
              <a:t>‹N›</a:t>
            </a:fld>
            <a:endParaRPr lang="it-IT" sz="1200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54421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it-IT"/>
          </a:p>
        </p:txBody>
      </p:sp>
      <p:sp>
        <p:nvSpPr>
          <p:cNvPr id="4" name="Segnaposto intestazione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egnaposto data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DB318A8-13F3-40A1-9BBD-A89768333FD8}" type="datetimeFigureOut">
              <a:t>22/07/2016</a:t>
            </a:fld>
            <a:endParaRPr lang="it-IT"/>
          </a:p>
        </p:txBody>
      </p:sp>
      <p:sp>
        <p:nvSpPr>
          <p:cNvPr id="6" name="Segnaposto piè di pagina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9E090813-F9AC-4447-A95E-D966BFAA4AA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302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it-IT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81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8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7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28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33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34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38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39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3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44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8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49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86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87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1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9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6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97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1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0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6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07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1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1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6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17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1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square" lIns="91440" tIns="91440" rIns="91440" bIns="91440" anchor="ctr"/>
          <a:lstStyle/>
          <a:p>
            <a:pPr lvl="0"/>
            <a:endParaRPr lang="it-IT"/>
          </a:p>
        </p:txBody>
      </p:sp>
      <p:sp>
        <p:nvSpPr>
          <p:cNvPr id="3" name="Shape 12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93532D4-B400-42AD-80CB-D054F7B86E8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4969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50351E-BD68-4FA5-BC4D-00E569C0B514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505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7400" cy="452596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596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272A55-423B-4F6E-9955-4976EF767B3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2644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13315C0-A390-47C6-8854-E14A2DE744BF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4016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517700-7587-4EE1-817B-4E686D0142C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8070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72DBB98-9F76-4613-BE9F-E5DE5B21036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60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30F01A0-A7D6-454F-A6DC-D362CC23C797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883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42EDBF6-9071-4FAE-AE63-4AEE8B30C95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198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82E0C36-9781-4B37-9A2C-D8A3BA424F0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7728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87E811B-D719-4395-B988-E51A3709D25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023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815629A-AD0F-4D5E-9341-1C9D63E17BF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711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7292816-17B7-45ED-8350-9BC2E804586F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86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7E735F0-1BDA-41C0-B25B-9CEF98894F1F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849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772089D-B0F7-4CF7-9762-5E38E8B4D96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72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62473D6-814C-42D9-8947-FF14BCECA5B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0161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15B6065-C87A-4846-9D11-4EEE0DEC241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31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7349ECC-BB02-4FC6-A8E4-97A22AB60870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509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EC9CB84-D3CA-45C8-A4C3-9292E4C247A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890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01EB53-B30D-4CD2-8FD8-7EA10245136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144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A6A6332-A827-4C6B-99B7-7B4CC736502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8684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C530C46-AD10-4671-A3E9-3AD38053B5FA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5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41E049C-6ACF-49DC-B512-554A5631DC80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8041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"/>
          <p:cNvSpPr txBox="1">
            <a:spLocks noGrp="1"/>
          </p:cNvSpPr>
          <p:nvPr>
            <p:ph type="title"/>
          </p:nvPr>
        </p:nvSpPr>
        <p:spPr>
          <a:xfrm>
            <a:off x="685799" y="2130480"/>
            <a:ext cx="7772039" cy="1469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9144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it-IT"/>
              <a:t>Click to edit the title text format</a:t>
            </a:r>
          </a:p>
        </p:txBody>
      </p:sp>
      <p:sp>
        <p:nvSpPr>
          <p:cNvPr id="3" name="Shape 14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1440" tIns="91440" rIns="91440" bIns="91440" anchor="ctr" anchorCtr="0"/>
          <a:lstStyle>
            <a:lvl1pPr lvl="0" rtl="0" hangingPunct="0">
              <a:buNone/>
              <a:tabLst/>
              <a:defRPr lang="it-IT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4" name="Shape 15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1440" tIns="91440" rIns="91440" bIns="91440" anchor="ctr" anchorCtr="0"/>
          <a:lstStyle>
            <a:lvl1pPr lvl="0" rtl="0" hangingPunct="0">
              <a:buNone/>
              <a:tabLst/>
              <a:defRPr lang="it-IT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hape 16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/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spc="0">
                <a:solidFill>
                  <a:srgbClr val="000000"/>
                </a:solidFill>
                <a:latin typeface="Calibri" pitchFamily="18"/>
                <a:ea typeface="Calibri" pitchFamily="2"/>
                <a:cs typeface="Calibri" pitchFamily="2"/>
              </a:defRPr>
            </a:lvl1pPr>
          </a:lstStyle>
          <a:p>
            <a:pPr lvl="0"/>
            <a:fld id="{FB55995D-DFC5-458B-88D9-A69C5E4F06F2}" type="slidenum">
              <a:t>‹N›</a:t>
            </a:fld>
            <a:endParaRPr lang="it-IT"/>
          </a:p>
        </p:txBody>
      </p:sp>
      <p:sp>
        <p:nvSpPr>
          <p:cNvPr id="6" name="Segnaposto testo 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defPPr>
            <a:lvl1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864000" marR="0" lvl="1" indent="-324000" algn="l" rtl="0">
              <a:lnSpc>
                <a:spcPct val="10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295999" marR="0" lvl="2" indent="-288000" algn="l" rtl="0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728000" marR="0" lvl="3" indent="-216000" algn="l" rtl="0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160000" marR="0" lvl="4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92000" marR="0" lvl="5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3024000" marR="0" lvl="6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56000" marR="0" lvl="7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7999" marR="0" lvl="8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rtl="0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it-IT" sz="44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1pPr>
    </p:titleStyle>
    <p:bodyStyle>
      <a:lvl1pPr marL="0" marR="0" indent="0" algn="l" rtl="0" hangingPunct="0">
        <a:lnSpc>
          <a:spcPct val="100000"/>
        </a:lnSpc>
        <a:spcBef>
          <a:spcPts val="0"/>
        </a:spcBef>
        <a:spcAft>
          <a:spcPts val="1417"/>
        </a:spcAft>
        <a:tabLst/>
        <a:defRPr lang="it-IT" sz="1400" b="0" i="0" u="none" strike="noStrike" kern="1200" spc="0">
          <a:ln>
            <a:noFill/>
          </a:ln>
          <a:solidFill>
            <a:srgbClr val="000000"/>
          </a:solidFill>
          <a:latin typeface="Arial" pitchFamily="18"/>
          <a:cs typeface="Arial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8"/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9144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it-IT"/>
              <a:t>Click to edit the title text format</a:t>
            </a:r>
          </a:p>
        </p:txBody>
      </p:sp>
      <p:sp>
        <p:nvSpPr>
          <p:cNvPr id="3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91440" anchor="t"/>
          <a:lstStyle>
            <a:def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defPPr>
            <a:lvl1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864000" marR="0" lvl="1" indent="-324000" algn="l" rtl="0">
              <a:lnSpc>
                <a:spcPct val="10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295999" marR="0" lvl="2" indent="-288000" algn="l" rtl="0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728000" marR="0" lvl="3" indent="-216000" algn="l" rtl="0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160000" marR="0" lvl="4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92000" marR="0" lvl="5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3024000" marR="0" lvl="6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56000" marR="0" lvl="7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7999" marR="0" lvl="8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/>
            <a:r>
              <a:rPr lang="it-IT"/>
              <a:t>Click to edit the outline text format</a:t>
            </a:r>
          </a:p>
          <a:p>
            <a:pPr lvl="1"/>
            <a:r>
              <a:rPr lang="it-IT"/>
              <a:t>Second Outline Level</a:t>
            </a:r>
          </a:p>
          <a:p>
            <a:pPr lvl="2"/>
            <a:r>
              <a:rPr lang="it-IT"/>
              <a:t>Third Outline Level</a:t>
            </a:r>
          </a:p>
          <a:p>
            <a:pPr lvl="3"/>
            <a:r>
              <a:rPr lang="it-IT"/>
              <a:t>Fourth Outline Level</a:t>
            </a:r>
          </a:p>
          <a:p>
            <a:pPr lvl="4"/>
            <a:r>
              <a:rPr lang="it-IT"/>
              <a:t>Fifth Outline Level</a:t>
            </a:r>
          </a:p>
          <a:p>
            <a:pPr lvl="5"/>
            <a:r>
              <a:rPr lang="it-IT"/>
              <a:t>Sixth Outline Level</a:t>
            </a:r>
          </a:p>
          <a:p>
            <a:pPr lvl="6"/>
            <a:r>
              <a:rPr lang="it-IT"/>
              <a:t>Seventh Outline Level</a:t>
            </a:r>
          </a:p>
          <a:p>
            <a:pPr lvl="7"/>
            <a:r>
              <a:rPr lang="it-IT"/>
              <a:t>Eighth Outline Level</a:t>
            </a:r>
          </a:p>
          <a:p>
            <a:pPr lvl="8"/>
            <a:r>
              <a:rPr lang="it-IT"/>
              <a:t>Ninth Outline Level</a:t>
            </a:r>
          </a:p>
        </p:txBody>
      </p:sp>
      <p:sp>
        <p:nvSpPr>
          <p:cNvPr id="4" name="Shape 20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1440" tIns="91440" rIns="91440" bIns="91440" anchor="ctr" anchorCtr="0"/>
          <a:lstStyle>
            <a:lvl1pPr lvl="0" rtl="0" hangingPunct="0">
              <a:buNone/>
              <a:tabLst/>
              <a:defRPr lang="it-IT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hape 21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1440" tIns="91440" rIns="91440" bIns="91440" anchor="ctr" anchorCtr="0"/>
          <a:lstStyle>
            <a:lvl1pPr lvl="0" rtl="0" hangingPunct="0">
              <a:buNone/>
              <a:tabLst/>
              <a:defRPr lang="it-IT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6" name="Shape 22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/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spc="0">
                <a:solidFill>
                  <a:srgbClr val="000000"/>
                </a:solidFill>
                <a:latin typeface="Calibri" pitchFamily="18"/>
                <a:ea typeface="Calibri" pitchFamily="2"/>
                <a:cs typeface="Calibri" pitchFamily="2"/>
              </a:defRPr>
            </a:lvl1pPr>
          </a:lstStyle>
          <a:p>
            <a:pPr lvl="0"/>
            <a:fld id="{5DB40653-5F5B-4506-BEAB-6ECFF5F6D75D}" type="slidenum"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rtl="0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it-IT" sz="44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1pPr>
    </p:titleStyle>
    <p:bodyStyle>
      <a:lvl1pPr marL="0" marR="0" lvl="0" indent="0" algn="l" rtl="0" hangingPunct="0">
        <a:lnSpc>
          <a:spcPct val="100000"/>
        </a:lnSpc>
        <a:spcBef>
          <a:spcPts val="641"/>
        </a:spcBef>
        <a:spcAft>
          <a:spcPts val="0"/>
        </a:spcAft>
        <a:buNone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1pPr>
      <a:lvl2pPr marL="0" marR="0" lvl="1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75000"/>
        <a:buFont typeface="StarSymbol"/>
        <a:buChar char="–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2pPr>
      <a:lvl3pPr marL="0" marR="0" lvl="2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3pPr>
      <a:lvl4pPr marL="0" marR="0" lvl="3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75000"/>
        <a:buFont typeface="StarSymbol"/>
        <a:buChar char="–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4pPr>
      <a:lvl5pPr marL="0" marR="0" lvl="4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5pPr>
      <a:lvl6pPr marL="0" marR="0" lvl="5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6pPr>
      <a:lvl7pPr marL="0" marR="0" lvl="6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7pPr>
      <a:lvl8pPr marL="0" marR="0" lvl="7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8pPr>
      <a:lvl9pPr marL="0" marR="0" lvl="8" indent="0" algn="l" rtl="0" hangingPunct="0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it-IT" sz="3200" b="0" i="0" u="none" strike="noStrike" spc="0">
          <a:solidFill>
            <a:srgbClr val="000000"/>
          </a:solidFill>
          <a:latin typeface="Calibri" pitchFamily="18"/>
          <a:ea typeface="Calibri" pitchFamily="2"/>
          <a:cs typeface="Calibri" pitchFamily="2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84"/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l="387" t="11625" r="-387" b="31540"/>
          <a:stretch/>
        </p:blipFill>
        <p:spPr>
          <a:xfrm>
            <a:off x="1115616" y="404664"/>
            <a:ext cx="7128792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tangolo 3"/>
          <p:cNvSpPr/>
          <p:nvPr/>
        </p:nvSpPr>
        <p:spPr>
          <a:xfrm>
            <a:off x="850204" y="5013176"/>
            <a:ext cx="76102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6000" b="1" cap="none" spc="0" dirty="0" smtClean="0">
                <a:ln w="25400" cap="rnd">
                  <a:solidFill>
                    <a:schemeClr val="tx1"/>
                  </a:solidFill>
                  <a:prstDash val="solid"/>
                </a:ln>
                <a:gradFill>
                  <a:gsLst>
                    <a:gs pos="40000">
                      <a:srgbClr val="FF3399"/>
                    </a:gs>
                    <a:gs pos="34000">
                      <a:srgbClr val="FF6633"/>
                    </a:gs>
                    <a:gs pos="63000">
                      <a:srgbClr val="FFFF00"/>
                    </a:gs>
                    <a:gs pos="75000">
                      <a:srgbClr val="01A78F"/>
                    </a:gs>
                    <a:gs pos="93000">
                      <a:srgbClr val="3366FF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 guerra degli elefanti</a:t>
            </a:r>
            <a:endParaRPr lang="it-IT" sz="6000" b="1" cap="none" spc="0" dirty="0">
              <a:ln w="25400" cap="rnd">
                <a:solidFill>
                  <a:schemeClr val="tx1"/>
                </a:solidFill>
                <a:prstDash val="solid"/>
              </a:ln>
              <a:gradFill>
                <a:gsLst>
                  <a:gs pos="40000">
                    <a:srgbClr val="FF3399"/>
                  </a:gs>
                  <a:gs pos="34000">
                    <a:srgbClr val="FF6633"/>
                  </a:gs>
                  <a:gs pos="63000">
                    <a:srgbClr val="FFFF00"/>
                  </a:gs>
                  <a:gs pos="75000">
                    <a:srgbClr val="01A78F"/>
                  </a:gs>
                  <a:gs pos="93000">
                    <a:srgbClr val="3366FF"/>
                  </a:gs>
                </a:gsLst>
                <a:lin ang="5400000" scaled="0"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30"/>
          <p:cNvSpPr txBox="1">
            <a:spLocks noGrp="1"/>
          </p:cNvSpPr>
          <p:nvPr>
            <p:ph type="body" idx="4294967295"/>
          </p:nvPr>
        </p:nvSpPr>
        <p:spPr/>
        <p:txBody>
          <a:bodyPr tIns="45720" bIns="45720"/>
          <a:lstStyle>
            <a:def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defPPr>
            <a:lvl1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864000" marR="0" lvl="1" indent="-324000" algn="l" rtl="0">
              <a:lnSpc>
                <a:spcPct val="10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295999" marR="0" lvl="2" indent="-288000" algn="l" rtl="0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728000" marR="0" lvl="3" indent="-216000" algn="l" rtl="0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160000" marR="0" lvl="4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92000" marR="0" lvl="5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3024000" marR="0" lvl="6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56000" marR="0" lvl="7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7999" marR="0" lvl="8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buNone/>
            </a:pPr>
            <a:endParaRPr lang="it-IT">
              <a:latin typeface="" pitchFamily="18"/>
            </a:endParaRPr>
          </a:p>
        </p:txBody>
      </p:sp>
      <p:pic>
        <p:nvPicPr>
          <p:cNvPr id="3" name="Shape 13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94111" y="607628"/>
            <a:ext cx="8210337" cy="555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6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95536" y="620688"/>
            <a:ext cx="8274271" cy="5391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4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95536" y="656519"/>
            <a:ext cx="8208912" cy="5307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46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67544" y="579300"/>
            <a:ext cx="8232840" cy="5513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5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95536" y="692696"/>
            <a:ext cx="8327247" cy="5472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bg>
      <p:bgPr>
        <a:solidFill>
          <a:srgbClr val="FFC00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89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87959" y="576000"/>
            <a:ext cx="7808040" cy="561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bg>
      <p:bgPr>
        <a:solidFill>
          <a:srgbClr val="FB73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9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9553" y="595202"/>
            <a:ext cx="7848872" cy="5498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99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9552" y="692308"/>
            <a:ext cx="7999586" cy="532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0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9552" y="548680"/>
            <a:ext cx="8067609" cy="5478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09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27584" y="511061"/>
            <a:ext cx="7560840" cy="5670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1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79161" y="745804"/>
            <a:ext cx="8125288" cy="5275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bg>
      <p:bgPr>
        <a:solidFill>
          <a:srgbClr val="00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19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83568" y="543645"/>
            <a:ext cx="7848872" cy="5621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4"/>
          <p:cNvSpPr txBox="1">
            <a:spLocks noGrp="1"/>
          </p:cNvSpPr>
          <p:nvPr>
            <p:ph type="body" idx="4294967295"/>
          </p:nvPr>
        </p:nvSpPr>
        <p:spPr/>
        <p:txBody>
          <a:bodyPr tIns="45720" bIns="45720"/>
          <a:lstStyle>
            <a:def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defPPr>
            <a:lvl1pPr marL="432000" marR="0" lvl="0" indent="-324000" algn="l" rtl="0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864000" marR="0" lvl="1" indent="-324000" algn="l" rtl="0">
              <a:lnSpc>
                <a:spcPct val="10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295999" marR="0" lvl="2" indent="-288000" algn="l" rtl="0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728000" marR="0" lvl="3" indent="-216000" algn="l" rtl="0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160000" marR="0" lvl="4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92000" marR="0" lvl="5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3024000" marR="0" lvl="6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56000" marR="0" lvl="7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7999" marR="0" lvl="8" indent="-216000" algn="l" rtl="0">
              <a:lnSpc>
                <a:spcPct val="10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buNone/>
            </a:pPr>
            <a:endParaRPr lang="it-IT">
              <a:latin typeface="" pitchFamily="18"/>
            </a:endParaRPr>
          </a:p>
        </p:txBody>
      </p:sp>
      <p:pic>
        <p:nvPicPr>
          <p:cNvPr id="3" name="Shape 125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67544" y="620688"/>
            <a:ext cx="8245504" cy="5544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</Words>
  <Application>Microsoft Office PowerPoint</Application>
  <PresentationFormat>Presentazione su schermo (4:3)</PresentationFormat>
  <Paragraphs>1</Paragraphs>
  <Slides>14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14</vt:i4>
      </vt:variant>
    </vt:vector>
  </HeadingPairs>
  <TitlesOfParts>
    <vt:vector size="16" baseType="lpstr">
      <vt:lpstr>Default</vt:lpstr>
      <vt:lpstr>Default 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Centro Educativo</dc:creator>
  <cp:lastModifiedBy>Centro Educativo</cp:lastModifiedBy>
  <cp:revision>3</cp:revision>
  <dcterms:modified xsi:type="dcterms:W3CDTF">2016-07-22T08:35:16Z</dcterms:modified>
</cp:coreProperties>
</file>